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35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7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7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46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0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6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E1E41-C647-4DB0-9609-74CD6FA97713}" type="datetimeFigureOut">
              <a:rPr lang="en-US" smtClean="0"/>
              <a:t>3/1/2017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172AC-3D36-4CA4-885E-8B8DCF507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" y="101823"/>
            <a:ext cx="4193213" cy="3290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" y="3392699"/>
            <a:ext cx="4193213" cy="3306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0485" y="218941"/>
            <a:ext cx="3374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Deflection as result of </a:t>
            </a:r>
            <a:r>
              <a:rPr lang="en-US" dirty="0" err="1" smtClean="0"/>
              <a:t>Cryo</a:t>
            </a:r>
            <a:r>
              <a:rPr lang="en-US" dirty="0" smtClean="0"/>
              <a:t> cooling process (25C-&gt;-182C)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20485" y="2240924"/>
            <a:ext cx="3000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x Deflection:           ~-0.01374 inches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20484" y="3786389"/>
            <a:ext cx="3000777" cy="65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y Deflection:         ~-0.0056 inches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3690" y="386366"/>
            <a:ext cx="361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2D approximation of Ring:</a:t>
            </a:r>
          </a:p>
          <a:p>
            <a:r>
              <a:rPr lang="en-US" dirty="0"/>
              <a:t>	</a:t>
            </a:r>
            <a:r>
              <a:rPr lang="en-US" dirty="0" smtClean="0"/>
              <a:t>2” Diameter</a:t>
            </a:r>
          </a:p>
          <a:p>
            <a:r>
              <a:rPr lang="en-US" dirty="0"/>
              <a:t>	</a:t>
            </a:r>
            <a:r>
              <a:rPr lang="en-US" dirty="0" smtClean="0"/>
              <a:t>0.125” thickness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13690" y="1725769"/>
            <a:ext cx="3618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Conditions:</a:t>
            </a:r>
          </a:p>
          <a:p>
            <a:r>
              <a:rPr lang="en-US" dirty="0"/>
              <a:t>	</a:t>
            </a:r>
            <a:r>
              <a:rPr lang="en-US" dirty="0" smtClean="0"/>
              <a:t>Symmetry x restrictions</a:t>
            </a:r>
          </a:p>
          <a:p>
            <a:r>
              <a:rPr lang="en-US" dirty="0"/>
              <a:t>	</a:t>
            </a:r>
            <a:r>
              <a:rPr lang="en-US" dirty="0" smtClean="0"/>
              <a:t>All rotation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07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304" y="231820"/>
            <a:ext cx="466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Analysis repeated with 6489 Element Mesh: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3335" y="77273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 Gradient: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35" y="1313643"/>
            <a:ext cx="5070016" cy="3709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63673" y="416486"/>
            <a:ext cx="414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Same material properties &amp; boundary conditions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3673" y="1622738"/>
            <a:ext cx="414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regions = 25C</a:t>
            </a:r>
          </a:p>
          <a:p>
            <a:r>
              <a:rPr lang="en-US" dirty="0" smtClean="0"/>
              <a:t>Blue regions = -182C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9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182" y="51556"/>
            <a:ext cx="4430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6489 Element Stress Concentrations:</a:t>
            </a:r>
          </a:p>
          <a:p>
            <a:endParaRPr lang="en-US" dirty="0" smtClean="0"/>
          </a:p>
          <a:p>
            <a:r>
              <a:rPr lang="en-US" dirty="0" smtClean="0"/>
              <a:t>Shows same concentration pattern across both meshes..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3" y="1792676"/>
            <a:ext cx="3082819" cy="2415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82" y="4207904"/>
            <a:ext cx="3082819" cy="24222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182" y="1357489"/>
            <a:ext cx="28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Von Mises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30" y="1789472"/>
            <a:ext cx="3034647" cy="2418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16710" y="1360123"/>
            <a:ext cx="346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Tensile/Compressive (S11)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630" y="4207904"/>
            <a:ext cx="3034647" cy="23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7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3183" y="270456"/>
            <a:ext cx="49454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Displacement results somewhat inconclusive using higher element mesh...need to re-examine boundary conditions..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3" y="1712219"/>
            <a:ext cx="3812080" cy="277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2" y="1704111"/>
            <a:ext cx="3772075" cy="2784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336" y="1712220"/>
            <a:ext cx="3654317" cy="27768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8068" y="425003"/>
            <a:ext cx="604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U1 (X) &amp; U3 (Z) values much larger than previous mesh, U2 (Y) correlates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335" y="4881093"/>
            <a:ext cx="294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x: ~0.026”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40180" y="4881093"/>
            <a:ext cx="252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y: ~0.0071”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37488" y="4881093"/>
            <a:ext cx="246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z: ~0.019”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6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5" y="138515"/>
            <a:ext cx="5425359" cy="3355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735" y="2524260"/>
            <a:ext cx="305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Direction Maximum Deflection:  ~-0.014 inches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35" y="3494470"/>
            <a:ext cx="5425359" cy="3296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9735" y="3670479"/>
            <a:ext cx="315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 Direction Maximum Deflection: ~ -0.015 inches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69735" y="138515"/>
            <a:ext cx="34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Deflection as result of </a:t>
            </a:r>
            <a:r>
              <a:rPr lang="en-US" dirty="0" err="1" smtClean="0"/>
              <a:t>Cryo</a:t>
            </a:r>
            <a:r>
              <a:rPr lang="en-US" dirty="0" smtClean="0"/>
              <a:t> Cooling process (25C-&gt;-182C)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22028" y="889321"/>
            <a:ext cx="3335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Conditions: Restricted Vertical (y) movement, Restricted all rotation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08395" y="177712"/>
            <a:ext cx="284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6061-T6 Aluminum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5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" y="3087776"/>
            <a:ext cx="5481200" cy="3660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110" y="156894"/>
            <a:ext cx="4283578" cy="3449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608" y="283335"/>
            <a:ext cx="63492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Stress Concentrations (Von Mises Stress)</a:t>
            </a:r>
          </a:p>
          <a:p>
            <a:r>
              <a:rPr lang="en-US" dirty="0" smtClean="0"/>
              <a:t>-based on assumed boundary conditions displayed to the right</a:t>
            </a:r>
          </a:p>
          <a:p>
            <a:r>
              <a:rPr lang="en-US" dirty="0"/>
              <a:t>	</a:t>
            </a:r>
            <a:r>
              <a:rPr lang="en-US" dirty="0" smtClean="0"/>
              <a:t>-fixed in y, all rotation fixed</a:t>
            </a:r>
          </a:p>
          <a:p>
            <a:r>
              <a:rPr lang="en-US" dirty="0" smtClean="0"/>
              <a:t>-using 2403 element Tet-Quad mesh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5949" y="4134118"/>
            <a:ext cx="56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Mises stress concentrations appear in red to the left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668" y="244699"/>
            <a:ext cx="51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 to 3905 element mesh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1667" y="811369"/>
            <a:ext cx="579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Steady-state Temperature distribution to be used with Stress Analysis (Degrees C): 25C outer to -182C inner Temps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40" y="244699"/>
            <a:ext cx="3972689" cy="2485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68" y="1655039"/>
            <a:ext cx="5138670" cy="3537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018" y="2852773"/>
            <a:ext cx="5298629" cy="35891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971" y="5331853"/>
            <a:ext cx="5615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deflection values show similar results to previous mesh analysis:</a:t>
            </a:r>
          </a:p>
          <a:p>
            <a:r>
              <a:rPr lang="en-US" dirty="0" smtClean="0"/>
              <a:t>Max X: ~0.0174”</a:t>
            </a:r>
          </a:p>
          <a:p>
            <a:r>
              <a:rPr lang="en-US" dirty="0" smtClean="0"/>
              <a:t>Max Z: ~0.017”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850" y="412124"/>
            <a:ext cx="539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3905 Element Mesh Stress Concentrations (Von Mises):</a:t>
            </a:r>
          </a:p>
          <a:p>
            <a:r>
              <a:rPr lang="en-US" dirty="0" smtClean="0"/>
              <a:t>Assuming same previous boundary conditions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" y="1058456"/>
            <a:ext cx="5274741" cy="3539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850" y="469049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Build-up on inner edge of mating 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99" y="1058456"/>
            <a:ext cx="5644963" cy="35393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2920" y="515155"/>
            <a:ext cx="513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Tensile/compressive stress concentrations: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9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820" y="218941"/>
            <a:ext cx="5525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Steady State Endcap Temperature Gradient for use with Steady State Temp analysis (Degrees C):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539" y="218941"/>
            <a:ext cx="5325468" cy="3464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7" y="1849325"/>
            <a:ext cx="5554670" cy="3856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75042" y="4095482"/>
            <a:ext cx="4700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 regions= -182C</a:t>
            </a:r>
          </a:p>
          <a:p>
            <a:r>
              <a:rPr lang="en-US" dirty="0" smtClean="0"/>
              <a:t>Red Regions= 25C</a:t>
            </a:r>
          </a:p>
          <a:p>
            <a:r>
              <a:rPr lang="en-US" dirty="0" smtClean="0"/>
              <a:t>Temperature gradient viewed on edge regions in between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1820" y="1094704"/>
            <a:ext cx="49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5317 Element </a:t>
            </a:r>
            <a:r>
              <a:rPr lang="en-US" dirty="0" err="1" smtClean="0"/>
              <a:t>tet</a:t>
            </a:r>
            <a:r>
              <a:rPr lang="en-US" dirty="0" smtClean="0"/>
              <a:t>-quad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910" y="321972"/>
            <a:ext cx="5138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Conditions for Preliminary </a:t>
            </a:r>
            <a:r>
              <a:rPr lang="en-US" dirty="0"/>
              <a:t>S</a:t>
            </a:r>
            <a:r>
              <a:rPr lang="en-US" dirty="0" smtClean="0"/>
              <a:t>tress analysis:</a:t>
            </a:r>
          </a:p>
          <a:p>
            <a:r>
              <a:rPr lang="en-US" dirty="0" smtClean="0"/>
              <a:t>-All rotation restricted</a:t>
            </a:r>
          </a:p>
          <a:p>
            <a:r>
              <a:rPr lang="en-US" dirty="0" smtClean="0"/>
              <a:t>-Y direction restricted along bottom edges of endcap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4" y="1856504"/>
            <a:ext cx="4709162" cy="405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7915" y="321972"/>
            <a:ext cx="6104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Material Properties:</a:t>
            </a:r>
          </a:p>
          <a:p>
            <a:r>
              <a:rPr lang="en-US" dirty="0" smtClean="0"/>
              <a:t>6061-T6 Aluminum</a:t>
            </a:r>
          </a:p>
          <a:p>
            <a:r>
              <a:rPr lang="en-US" dirty="0" smtClean="0"/>
              <a:t>Young’s Modulus = 69 </a:t>
            </a:r>
            <a:r>
              <a:rPr lang="en-US" dirty="0" err="1" smtClean="0"/>
              <a:t>Gpa</a:t>
            </a:r>
            <a:endParaRPr lang="en-US" dirty="0" smtClean="0"/>
          </a:p>
          <a:p>
            <a:r>
              <a:rPr lang="en-US" dirty="0" smtClean="0"/>
              <a:t>Poisson’s Ratio = 0.29</a:t>
            </a:r>
          </a:p>
          <a:p>
            <a:r>
              <a:rPr lang="en-US" dirty="0" smtClean="0"/>
              <a:t>Conductivity @ 25C = 152 W/m*K</a:t>
            </a:r>
          </a:p>
          <a:p>
            <a:r>
              <a:rPr lang="en-US" dirty="0" smtClean="0"/>
              <a:t>Thermal Expansion </a:t>
            </a:r>
            <a:r>
              <a:rPr lang="en-US" dirty="0" err="1" smtClean="0"/>
              <a:t>Coeff</a:t>
            </a:r>
            <a:r>
              <a:rPr lang="en-US" dirty="0" smtClean="0"/>
              <a:t> = 23.4e-6 m/m*C</a:t>
            </a:r>
          </a:p>
          <a:p>
            <a:r>
              <a:rPr lang="en-US" dirty="0" smtClean="0"/>
              <a:t>Convection </a:t>
            </a:r>
            <a:r>
              <a:rPr lang="en-US" dirty="0" err="1" smtClean="0"/>
              <a:t>Coeff</a:t>
            </a:r>
            <a:r>
              <a:rPr lang="en-US" dirty="0" smtClean="0"/>
              <a:t> to air =10-100 W/m^2*K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1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699" y="283335"/>
            <a:ext cx="4378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Displacement Analysis using these BC’s: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0" y="652667"/>
            <a:ext cx="3322748" cy="2497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" y="3150303"/>
            <a:ext cx="3322749" cy="2510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448" y="3150303"/>
            <a:ext cx="3214165" cy="2510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67448" y="5872766"/>
            <a:ext cx="321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 Direction w/ Deformed shape superimposed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4699" y="5872766"/>
            <a:ext cx="289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Y: 0.00702”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7448" y="824248"/>
            <a:ext cx="225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X: 0.009886”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22" y="652667"/>
            <a:ext cx="3577028" cy="27473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02442" y="3606085"/>
            <a:ext cx="287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 Z: 0.008142”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49922" y="4559121"/>
            <a:ext cx="357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&amp; Blue regions represent locations of maximum displacements, with appropriate gradients in between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5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788" y="206062"/>
            <a:ext cx="4713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Stress Concentrations with 5317 </a:t>
            </a:r>
            <a:r>
              <a:rPr lang="en-US" dirty="0" err="1" smtClean="0"/>
              <a:t>tet</a:t>
            </a:r>
            <a:r>
              <a:rPr lang="en-US" dirty="0" smtClean="0"/>
              <a:t>-quad Mesh: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4699" y="746975"/>
            <a:ext cx="2678805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Von Mises Stress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9" y="1120462"/>
            <a:ext cx="3580326" cy="2641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99" y="3762433"/>
            <a:ext cx="3584814" cy="2702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36" y="1120462"/>
            <a:ext cx="3554569" cy="2637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947" y="3757876"/>
            <a:ext cx="3559057" cy="28016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4947" y="746975"/>
            <a:ext cx="3971183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Tensile/Compressive (S11)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41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423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Benkelman</dc:creator>
  <cp:lastModifiedBy>Neil Benkelman</cp:lastModifiedBy>
  <cp:revision>24</cp:revision>
  <dcterms:created xsi:type="dcterms:W3CDTF">2017-02-23T02:26:03Z</dcterms:created>
  <dcterms:modified xsi:type="dcterms:W3CDTF">2017-03-01T23:41:02Z</dcterms:modified>
</cp:coreProperties>
</file>